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1" r:id="rId5"/>
    <p:sldId id="262" r:id="rId6"/>
    <p:sldId id="263" r:id="rId7"/>
    <p:sldId id="265" r:id="rId8"/>
    <p:sldId id="26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J:\11111111111111111111.mp4" TargetMode="Externa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65271" y="0"/>
            <a:ext cx="9209271" cy="6858000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sp>
        <p:nvSpPr>
          <p:cNvPr id="3" name="TextBox 2"/>
          <p:cNvSpPr txBox="1"/>
          <p:nvPr/>
        </p:nvSpPr>
        <p:spPr>
          <a:xfrm>
            <a:off x="285720" y="214290"/>
            <a:ext cx="8645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Муниципальное казенное дошкольное образовательное учреждение детский сад№6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857356" y="1785926"/>
            <a:ext cx="465474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Мастер - класс по теме:</a:t>
            </a:r>
          </a:p>
          <a:p>
            <a:pPr algn="ctr"/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28926" y="4714884"/>
            <a:ext cx="56779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Выполнила: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Рудинец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Наталья Алексеевна,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воспитатель первой квалификационной категории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29058" y="6572272"/>
            <a:ext cx="1026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2023 год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000232" y="2428868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«Создание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пластилиновой мультипликации путем совместной деятельности взрослого 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и детей»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209271" cy="6858000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sp>
        <p:nvSpPr>
          <p:cNvPr id="4" name="TextBox 3"/>
          <p:cNvSpPr txBox="1"/>
          <p:nvPr/>
        </p:nvSpPr>
        <p:spPr>
          <a:xfrm>
            <a:off x="1331640" y="980728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Алгоритм создания мультфильма: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7664" y="2060848"/>
            <a:ext cx="60486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Выбор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сюжета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Раскадровка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Изготовление фона, декораций и героев для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съемки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Установка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оборудования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Озвучивание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героев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Покадровая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съемка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Монтаж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Премьера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мультфильма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209271" cy="6858000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sp>
        <p:nvSpPr>
          <p:cNvPr id="3" name="TextBox 2"/>
          <p:cNvSpPr txBox="1"/>
          <p:nvPr/>
        </p:nvSpPr>
        <p:spPr>
          <a:xfrm>
            <a:off x="1619672" y="692696"/>
            <a:ext cx="60085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Профессии в мультипликации: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35696" y="1916832"/>
            <a:ext cx="2930033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Сценарист</a:t>
            </a:r>
          </a:p>
          <a:p>
            <a:pPr marL="342900" indent="-342900">
              <a:buAutoNum type="arabicPeriod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Декоратор</a:t>
            </a:r>
          </a:p>
          <a:p>
            <a:pPr marL="342900" indent="-342900">
              <a:buAutoNum type="arabicPeriod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Аниматор</a:t>
            </a:r>
          </a:p>
          <a:p>
            <a:pPr marL="342900" indent="-342900">
              <a:buAutoNum type="arabicPeriod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Оператор</a:t>
            </a:r>
          </a:p>
          <a:p>
            <a:pPr marL="342900" indent="-342900">
              <a:buAutoNum type="arabicPeriod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Режиссер</a:t>
            </a:r>
          </a:p>
          <a:p>
            <a:pPr marL="342900" indent="-342900">
              <a:buAutoNum type="arabicPeriod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Звукооператор</a:t>
            </a:r>
          </a:p>
          <a:p>
            <a:pPr marL="342900" indent="-342900">
              <a:buAutoNum type="arabicPeriod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Монтажер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209271" cy="6858000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sp>
        <p:nvSpPr>
          <p:cNvPr id="3" name="TextBox 2"/>
          <p:cNvSpPr txBox="1"/>
          <p:nvPr/>
        </p:nvSpPr>
        <p:spPr>
          <a:xfrm>
            <a:off x="1835696" y="764704"/>
            <a:ext cx="49638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Правила поведения в студии: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19672" y="1772816"/>
            <a:ext cx="6008059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 съемке в кадр должны попадать, только герои и </a:t>
            </a:r>
          </a:p>
          <a:p>
            <a:pPr marL="342900" indent="-342900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декорации мультфильма </a:t>
            </a:r>
          </a:p>
          <a:p>
            <a:pPr marL="342900" indent="-342900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2. Аниматоры после каждого изменения в движении героя говорят «Внимание съемка», а оператор после каждого снятого кадра говорит «Готово», эти команды нужны для того чтобы руки и пальцы аниматоров не попадали в кадр</a:t>
            </a:r>
          </a:p>
          <a:p>
            <a:pPr marL="342900" indent="-342900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3. Аппаратура должна быть хорошо закреплена</a:t>
            </a:r>
          </a:p>
          <a:p>
            <a:pPr marL="342900" indent="-342900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4. Толкаться и махать руками нельзя так как можно повредить оборудование.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209271" cy="6858000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sp>
        <p:nvSpPr>
          <p:cNvPr id="5" name="TextBox 4"/>
          <p:cNvSpPr txBox="1"/>
          <p:nvPr/>
        </p:nvSpPr>
        <p:spPr>
          <a:xfrm>
            <a:off x="2051720" y="836712"/>
            <a:ext cx="39728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Монтаж мультфильма: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47664" y="1844824"/>
            <a:ext cx="6220485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1.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Фотографии перебрасываем в программу для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создания мультфильма;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2. Выбирается скорость мультфильма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(4-6 кадров в секунду);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3. Накладывается голос героев  и дополнительные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звуки (шум ветра, дождя, шуршание листьев и т.д.);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4. В каждом мультфильме есть начало и конец,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поэтому обязательно вставляем дополнительные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кадры для начала и концовки;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5. После того как фильм готов, обязательно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показываем его детям.</a:t>
            </a:r>
          </a:p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" y="0"/>
            <a:ext cx="9209271" cy="6858000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pic>
        <p:nvPicPr>
          <p:cNvPr id="5" name="11111111111111111111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209271" cy="6858000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sp>
        <p:nvSpPr>
          <p:cNvPr id="7" name="TextBox 6"/>
          <p:cNvSpPr txBox="1"/>
          <p:nvPr/>
        </p:nvSpPr>
        <p:spPr>
          <a:xfrm>
            <a:off x="1619672" y="2420888"/>
            <a:ext cx="6192688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209271" cy="6858000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sp>
        <p:nvSpPr>
          <p:cNvPr id="3" name="TextBox 2"/>
          <p:cNvSpPr txBox="1"/>
          <p:nvPr/>
        </p:nvSpPr>
        <p:spPr>
          <a:xfrm>
            <a:off x="1403648" y="1412776"/>
            <a:ext cx="6547177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Зайка, зайка, прыг да скок,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Побежал, через мосток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Быстро в огород попал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И морковки там нарвал!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250</Words>
  <Application>Microsoft Office PowerPoint</Application>
  <PresentationFormat>Экран (4:3)</PresentationFormat>
  <Paragraphs>48</Paragraphs>
  <Slides>8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ra</dc:creator>
  <cp:lastModifiedBy>ra</cp:lastModifiedBy>
  <cp:revision>15</cp:revision>
  <dcterms:created xsi:type="dcterms:W3CDTF">2023-07-30T15:35:20Z</dcterms:created>
  <dcterms:modified xsi:type="dcterms:W3CDTF">2023-08-17T13:37:26Z</dcterms:modified>
</cp:coreProperties>
</file>